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19.png" ContentType="image/png"/>
  <Override PartName="/ppt/media/image1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3C534E1-CCF9-4225-B654-840B67771B2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5EBF5C8-96D4-4589-A094-857B8F17A4C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F9196AC-591F-4B78-9587-AFE826C3177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98A6A69-A932-4A4E-BD40-E3604954483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7B6AF51-ADAF-4D6A-8ACD-62B85DE0DEF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3347AC8-3A60-44FF-9FDA-E98DA3C427B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81B5805-197C-425E-AEAA-4CF2E6ACF94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8B511E3-5F1C-4516-8D5F-736DBE0F08B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50981B3-2EFB-4C7B-8D3F-359787BEC1C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FE60E0-FF87-481A-8E8E-926BA4E0E9D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AD8C31B-C492-4723-9B6D-267494573A7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EE445AC-7F21-4613-BCB8-6FBA01D46F4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240" cy="268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2360" cy="268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AB4EF9C-E55C-4EF2-A59B-D2CDDE638735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2360" cy="268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2880" cy="51386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4480" cy="26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6560" cy="2865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000" cy="202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6880" cy="3559680"/>
            <a:chOff x="4756680" y="883800"/>
            <a:chExt cx="4466880" cy="35596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880" cy="35596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4280"/>
              <a:ext cx="1734480" cy="27698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6080" cy="344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5880" cy="17326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600" cy="35935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2720" cy="239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6064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6080" cy="344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4600" cy="51386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880" y="2656080"/>
            <a:ext cx="2256480" cy="35935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2720" cy="239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6880" cy="3559680"/>
            <a:chOff x="4756680" y="883800"/>
            <a:chExt cx="4466880" cy="35596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880" cy="35596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4280"/>
              <a:ext cx="1734480" cy="27698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6080" cy="344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5880" cy="17326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600" cy="35935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2720" cy="239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6064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6080" cy="344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4600" cy="51386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880" y="2656080"/>
            <a:ext cx="2256480" cy="35935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2720" cy="239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6880" cy="3559680"/>
            <a:chOff x="4756680" y="883800"/>
            <a:chExt cx="4466880" cy="35596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880" cy="35596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4280"/>
              <a:ext cx="1734480" cy="27698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6080" cy="344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5880" cy="17326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2880" cy="5138640"/>
          </a:xfrm>
          <a:prstGeom prst="rect">
            <a:avLst/>
          </a:prstGeom>
          <a:ln w="0">
            <a:noFill/>
          </a:ln>
        </p:spPr>
      </p:pic>
      <p:sp>
        <p:nvSpPr>
          <p:cNvPr id="112" name="Прямоугольник 5"/>
          <p:cNvSpPr/>
          <p:nvPr/>
        </p:nvSpPr>
        <p:spPr>
          <a:xfrm>
            <a:off x="1640880" y="4588920"/>
            <a:ext cx="2994480" cy="26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13" name="Изображение 40"/>
          <p:cNvSpPr/>
          <p:nvPr/>
        </p:nvSpPr>
        <p:spPr>
          <a:xfrm>
            <a:off x="867240" y="3587040"/>
            <a:ext cx="252360" cy="2523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4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4840" cy="1128960"/>
          </a:xfrm>
          <a:prstGeom prst="rect">
            <a:avLst/>
          </a:prstGeom>
          <a:ln w="0">
            <a:noFill/>
          </a:ln>
        </p:spPr>
      </p:pic>
      <p:sp>
        <p:nvSpPr>
          <p:cNvPr id="115" name=""/>
          <p:cNvSpPr/>
          <p:nvPr/>
        </p:nvSpPr>
        <p:spPr>
          <a:xfrm>
            <a:off x="466200" y="1728360"/>
            <a:ext cx="4735080" cy="102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6880" cy="3559680"/>
            <a:chOff x="4756680" y="883800"/>
            <a:chExt cx="4466880" cy="35596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880" cy="35596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4280"/>
              <a:ext cx="1734480" cy="27698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080" cy="344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5880" cy="17326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600" cy="35935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2720" cy="239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064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080" cy="344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4600" cy="51386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880" y="2656080"/>
            <a:ext cx="2256480" cy="35935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2720" cy="239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6880" cy="3559680"/>
            <a:chOff x="4756680" y="883800"/>
            <a:chExt cx="4466880" cy="35596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880" cy="35596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4280"/>
              <a:ext cx="1734480" cy="27698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6080" cy="344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5880" cy="17326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600" cy="35935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2720" cy="239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6064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6080" cy="344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4600" cy="51386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880" y="2656080"/>
            <a:ext cx="2256480" cy="35935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2720" cy="239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1416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2024-08-28T09:47:55Z</dcterms:modified>
  <cp:revision>31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